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59"/>
  </p:notesMasterIdLst>
  <p:handoutMasterIdLst>
    <p:handoutMasterId r:id="rId6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CB5C07-B0AF-4931-9F89-9D2245FF6C53}" v="4" dt="2024-10-01T12:17:48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80" autoAdjust="0"/>
    <p:restoredTop sz="96374" autoAdjust="0"/>
  </p:normalViewPr>
  <p:slideViewPr>
    <p:cSldViewPr>
      <p:cViewPr varScale="1">
        <p:scale>
          <a:sx n="82" d="100"/>
          <a:sy n="82" d="100"/>
        </p:scale>
        <p:origin x="7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F1CB5C07-B0AF-4931-9F89-9D2245FF6C53}"/>
    <pc:docChg chg="modSld">
      <pc:chgData name="Gerland, James R" userId="df8bc3f8-71fb-4c03-949f-ec5e4153872d" providerId="ADAL" clId="{F1CB5C07-B0AF-4931-9F89-9D2245FF6C53}" dt="2024-10-01T12:17:48.601" v="2" actId="14100"/>
      <pc:docMkLst>
        <pc:docMk/>
      </pc:docMkLst>
      <pc:sldChg chg="modSp">
        <pc:chgData name="Gerland, James R" userId="df8bc3f8-71fb-4c03-949f-ec5e4153872d" providerId="ADAL" clId="{F1CB5C07-B0AF-4931-9F89-9D2245FF6C53}" dt="2024-10-01T12:08:26.807" v="0" actId="14100"/>
        <pc:sldMkLst>
          <pc:docMk/>
          <pc:sldMk cId="3958956306" sldId="264"/>
        </pc:sldMkLst>
        <pc:spChg chg="mod">
          <ac:chgData name="Gerland, James R" userId="df8bc3f8-71fb-4c03-949f-ec5e4153872d" providerId="ADAL" clId="{F1CB5C07-B0AF-4931-9F89-9D2245FF6C53}" dt="2024-10-01T12:08:26.807" v="0" actId="14100"/>
          <ac:spMkLst>
            <pc:docMk/>
            <pc:sldMk cId="3958956306" sldId="264"/>
            <ac:spMk id="3" creationId="{8B6371E6-7001-40E5-8682-9253127B7ACC}"/>
          </ac:spMkLst>
        </pc:spChg>
      </pc:sldChg>
      <pc:sldChg chg="modSp">
        <pc:chgData name="Gerland, James R" userId="df8bc3f8-71fb-4c03-949f-ec5e4153872d" providerId="ADAL" clId="{F1CB5C07-B0AF-4931-9F89-9D2245FF6C53}" dt="2024-10-01T12:17:48.601" v="2" actId="14100"/>
        <pc:sldMkLst>
          <pc:docMk/>
          <pc:sldMk cId="2649429413" sldId="274"/>
        </pc:sldMkLst>
        <pc:spChg chg="mod">
          <ac:chgData name="Gerland, James R" userId="df8bc3f8-71fb-4c03-949f-ec5e4153872d" providerId="ADAL" clId="{F1CB5C07-B0AF-4931-9F89-9D2245FF6C53}" dt="2024-10-01T12:17:48.601" v="2" actId="14100"/>
          <ac:spMkLst>
            <pc:docMk/>
            <pc:sldMk cId="2649429413" sldId="274"/>
            <ac:spMk id="3" creationId="{D19B41CC-5D62-4D58-93D0-8101B3FF775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10/1/2024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2590800"/>
            <a:ext cx="4572000" cy="914400"/>
          </a:xfrm>
        </p:spPr>
        <p:txBody>
          <a:bodyPr/>
          <a:lstStyle/>
          <a:p>
            <a:r>
              <a:rPr lang="en-US" dirty="0"/>
              <a:t>How </a:t>
            </a:r>
            <a:r>
              <a:rPr lang="en-US"/>
              <a:t>to create </a:t>
            </a:r>
            <a:r>
              <a:rPr lang="en-US" dirty="0"/>
              <a:t>and use arrays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0F0E-BC45-4B47-A418-A716DBFC7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loops that work with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98D61-D6D3-4C32-BC9E-0437FB377C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array_key_first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array_key_last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stores 10 random numbers in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0; $i &lt; 10;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$numbers[]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 100);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displays the elements of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0; $i &lt;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count($numbers)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.= $numbers[$i] . ' ';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A24F53-BC03-43E8-9B30-0BB40CB25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6DA77-4A49-487B-BFB6-5A097022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08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22882-FC7C-4D31-8745-6C3297E5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Computing the sum and average of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37D3B-302D-41CE-A1C9-DB72B1F992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$prices = [141.95, 212.95, 411, 10.95];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0; $i &lt; count($prices);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$sum += $prices[$i];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$sum / count($prices);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B514FA-6FFD-488A-853A-5C338BD4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853E8F-8BE3-482B-A85D-86E6B8D59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614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A7F91-A549-4CA2-8E8B-2A0B10720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skip gaps in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06571-5F71-4CFA-BD08-A49220E86E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[1, 2, 3, 4, 5, 6, 7, 8, 9, 10];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unset($numbers[2], $numbers[6]);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$last =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array_key_last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($numbers)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for($i = 0; $i &lt;= $last;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($numbers[$i])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.= $numbers[$i] . ' 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// displays 1 2 4 5 6 8 9 10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90E773-8087-4E15-B7D6-891FB4680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7404C-6827-420E-873B-B525DDD5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70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0D1A6-2EB4-444A-832F-7D2A312C9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creating an associative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C682D7-9A5F-46A3-AD8A-7F0C6C9194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 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... ] ];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associative array of tax rates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one statement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['NC' =&gt; 7.75, 'CA' =&gt; 8.25, 'NY' =&gt; 8.875];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multiple statements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['NC'] = 7.75;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['CA'] = 8.25;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['NY'] = 8.875;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6A2353-D1A4-46DC-9C00-C8D3410C1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6DD01-9DE6-42D7-B41D-6028ABA49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641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3CE2E-50A9-43E0-92DA-E1E23BD81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associative array of codes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70EA5-DC64-4E52-9272-7F2B64501C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one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country_codes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['DEU' =&gt; 'Germany', 'JPN' =&gt; 'Japan’,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'ARG' =&gt; 'Argentina', 'USA' =&gt; 'United States'];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elements on separate lines and a trailing comma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country_codes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'DEU' =&gt; 'Germany',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'JPN' =&gt; 'Japan',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'ARG' =&gt; 'Argentina',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'USA' =&gt; 'United States'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F801AE-014D-449F-A2AA-27457C51D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E5DF48-D300-4939-957F-7BA84E52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073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BABD-984A-4363-A3C9-A736E46E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associative array of extensions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251CA-8317-4C33-846F-8538825E39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[10] = 'Sales';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[13] = 'Customer Service';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[16] = 'Returns';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[18] = 'Warehouse';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array that contains integer and string indexes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$employees[0] = 'Mike';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$employees[1] = 'Anne';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$employees[2] = 'Judy';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$employees['senior'] = 'Mike';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$employees['newest'] = 'Scott';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1DB89-73CC-4E09-A083-FA9B0354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C02765-2FF0-4F67-A94A-F49422AC9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1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39EBA-327D-462A-96D4-CE9A2A4E1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32936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print_r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 to view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associative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62F20-16B6-456D-8622-4EC0549A40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47800"/>
            <a:ext cx="73914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print_r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	</a:t>
            </a:r>
            <a:endParaRPr lang="en-US" sz="16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Output: Array ( [NC] =&gt; 7.75 [CA] =&gt; 8.25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[NY] =&gt; 8.875 )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049477-1D4D-46C5-99B9-E01A844B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F4E424-FB98-43AE-8F3B-F5CE9187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91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6A96E-0504-4FF6-9E9F-83461A88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a value with a specific key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E7105-C959-4AEC-B450-7E630EC441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['first' =&gt; 'Ray', 'last' =&gt; 'Harris'];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$name['middle'] = 'Thomas';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happens when you omit the key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adding a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['first' =&gt; 'Ray', 'last' =&gt; 'Harris'];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$name[] = 'Thomas';                // key is 0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get a value at a specified key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['first' =&gt; 'Ray', 'last' =&gt; 'Harris'];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$name['first'];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$name['last'];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9687A-B0B5-4D20-A515-F4C265574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A28EF3-1779-416D-AD3B-7885BF13E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34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508EA-CE8F-44A5-B2A9-00CE4A4A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delete values from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8769E-5045-4ED1-A4BB-65AA458F8F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['first' =&gt; 'Ray', 'last' =&gt; 'Harris'];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unset($name['first']);      // delete an element's value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unset($name);               // delete the array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variable substitution with elements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['first' =&gt; 'Ray', 'last' =&gt; 'Harris'];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"First Name: $name['first']";    // A parse error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"First Name: $name[first]";      // First Name: Ray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"First Name: {$name['first']}";  // First Name: Ray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F39805-C64F-472B-8BB4-B43F9D7F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3A1A8-4605-4575-A7E9-80AFE6B51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222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60933-2484-470D-816B-CA36D8EB6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a foreach loop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B41CC-5D62-4D58-93D0-8101B3FF77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999"/>
            <a:ext cx="7391400" cy="5217011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[ $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] $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  <a:endParaRPr lang="en-US" sz="16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that use $key and $value</a:t>
            </a:r>
            <a:endParaRPr lang="en-US" sz="16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foreach loop with a regular array</a:t>
            </a:r>
          </a:p>
          <a:p>
            <a:pPr marL="347345" marR="0">
              <a:spcBef>
                <a:spcPts val="6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$prices = [141.95, 212.95, 411, 10.95];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foreach loop that displays the values in the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($prices as $price)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$price . ' | 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displays 141.95 | 212.95 | 411 | 10.95 |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foreach loop that displays the indexes and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($prices as $index =&gt; $price)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': ' .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| 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displays 0: 141.95 | 1: 212.95 | 2: 411 | 3: 10.95 |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B3F61-FDB7-40EC-B2E2-85FF01229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4150DA-6423-4B86-A3FE-B5DA4B86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42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40850-143E-40AC-8DE6-BD1778A2C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D8BF9-70DE-465B-80BC-552FFCABE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functions and techniques presented in this chapter as you use arrays, associative arrays, and arrays of arrays.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an array and an associative array, including the difference in the way indexes are used.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gaps can be introduced into an array and how the gaps can be removed.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a for loop with an array and the use of a foreach loop with an associative array.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spread operator with arrays.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 queue and a stack.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931F5-21AC-4325-9334-396D2968D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DA61AC-4398-431C-A2D8-5CFE8603D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19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997287-5D7D-4BCC-BFF6-877739DA8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foreach loop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an associative array 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5069D7E-C3C7-4271-9176-457FB8A79B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['NC' =&gt; 7.75, 'CA' =&gt; 8.25, 'NY' =&gt; 8.875];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foreach loop that displays the values in the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$rate)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$rate . ' | 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displays 7.75 | 8.25 | 8.875 |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foreach loop that displays the keys and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$key =&gt; $rate)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$key . ': ' . $rate . ' | 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displays NC: 7.75 | CA: 8.25 | NY: 8.875 |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28152C-D040-49C1-A976-3BAC293A5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447FE-1C88-4E40-B2E9-071BD4783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55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A3296-D88C-48AF-A410-B30216CE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foreach loop to skip gaps in an array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9C718-0542-48E0-AE68-EC8E566B75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[1, 2, 3, 4, 5, 6, 7, 8, 9, 10];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unset($numbers[2], $numbers[6]);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($numbers as $number) {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.= $number . ' 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// displays 1 2 4 5 6 8 9 10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47E6F5-8E17-42B9-A511-C9C71D34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6CBE2-87CF-4665-8F5F-E8683907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439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9D41F66-B22A-4080-A0BC-225037A7B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spread operator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7C0BF2A9-BA41-4C06-B845-D37725003187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368053807"/>
              </p:ext>
            </p:extLst>
          </p:nvPr>
        </p:nvGraphicFramePr>
        <p:xfrm>
          <a:off x="914400" y="1143000"/>
          <a:ext cx="5562600" cy="1398716"/>
        </p:xfrm>
        <a:graphic>
          <a:graphicData uri="http://schemas.openxmlformats.org/drawingml/2006/table">
            <a:tbl>
              <a:tblPr firstRow="1"/>
              <a:tblGrid>
                <a:gridCol w="1524000">
                  <a:extLst>
                    <a:ext uri="{9D8B030D-6E8A-4147-A177-3AD203B41FA5}">
                      <a16:colId xmlns:a16="http://schemas.microsoft.com/office/drawing/2014/main" val="1909782742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93753281"/>
                    </a:ext>
                  </a:extLst>
                </a:gridCol>
              </a:tblGrid>
              <a:tr h="388947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854058"/>
                  </a:ext>
                </a:extLst>
              </a:tr>
              <a:tr h="6881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...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Add as a prefix to an array to unpack the elements in the array. Works with regular and associative arrays.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725484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A24B90-749A-49BC-A630-090078748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A85C5-CD70-43C9-91BC-4EE899E99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63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3E6693-A23D-48BC-B19F-74C7F9C7A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merge arrays and individual values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 a single array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8655572-E838-463A-805E-1561DC905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$arr1 = [1, 2, 3];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$arr2 = [6, 7, 8];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$total = [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$arr1, 4, 5,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$arr2, 9];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1, 2, 3, 4, 5, 6, 7, 8, 9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merge the values in an associative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$west = ['WA' =&gt; 'Washington', 'OR' =&gt; 'Oregon'];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$east = ['NY' =&gt; 'New York', 'NJ' =&gt; 'New Jersey'];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$states = [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$west,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$east];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[WA] =&gt; Washington [OR] =&gt; Oregon [NY] =&gt; New York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[NJ] =&gt; New Jersey 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753CBE-5BDA-4100-B018-09CB40BF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D9952-4B05-41E4-920A-0C41B334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740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CBD0227-4C93-495E-B3D7-A8308E4BF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pass an array to a function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expects individual arguments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CEEAE01-B763-4771-BC02-CA2376132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add_three_numbers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($num1, $num2, $num3)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$num1 + $num2 + $num3;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[10, 20, 30];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add_three_numbers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  // 60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0B2B8-6C4E-4564-B024-3E5912FE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C501F1-2E68-4CC0-9D27-DF4EA5D4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6055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519A63D-7EB0-4171-9D0E-A7703888B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function that accepts a variable number of arguments (variadic function)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86B3781-0F4A-430B-9D50-5F20A00DF4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add_numbers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$total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$num)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$total += $num;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$total;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$sum1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add_numbers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(10, 20, 30);             // 60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$sum2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add_numbers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 2, 3, 4, 5);          // 15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pass an array to a variadic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$nums1 = [10, 20, 30];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$nums2 = [1, 2, 3, 4, 5];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$sum1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add_numbers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$nums1);              // 60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$sum2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add_numbers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$nums2);              // 15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D7C20-2644-41CD-AC2F-6CA3577B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182A5-20DF-4BC6-A253-417B914B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60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E0B26-2D16-4C6D-A2A6-33C234B46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7B716-1091-4771-96CF-C2A3644FA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array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index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associative array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spread operator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variadic function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4998E8-1C67-47A0-B422-6DD9BB823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4FA73F-1676-4EC1-A8D5-3D4110251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9035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F2326-0AAB-4855-89C2-99EECE1A1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creating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55C1E-0C17-46BE-B5DD-979FBEC32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$high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array_fill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$size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array_merge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...)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array_slice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$keys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array_splice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$new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3E1E08-2108-40E5-9223-0E852C68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3B9C2-E246-443E-A20F-8DF07070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571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B9B1B-9DD5-4CA6-A5EA-E796593D9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array that has a range of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71A82-B255-478D-80B2-7D2C1EC70B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range(1, 4);                 // 1, 2, 3, 4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range(10, 22, 4);            // 10, 14, 18, 22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fill and pad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array_fill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5, 1);         // 1, 1, 1, 1,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($numbers, 10, 0); 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1, 1, 1, 1, 1, 0, 0, 0, 0, 0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merge two arrays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 = ['Mike', 'Anne'];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new_hires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['Ray',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array_merge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($employees,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new_hires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print_r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($employees);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Array ( [0] =&gt; Mike [1] =&gt; Anne [2] =&gt; Ray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[3] =&gt;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EA10C0-0731-471E-8040-5F158430B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D373F1-81B4-4B68-A647-5A2A22A1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3072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2A266-E8CB-4F86-8277-C19084842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slice one array from another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20F02-DF04-48CF-A5FE-3A34B788E2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 = ['Mike', 'Anne', 'Ray',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new_hires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array_slice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($employees, 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print_r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new_hires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// Array ( [0] =&gt; Ray [1] =&gt;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splice two arrays together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$employees = ['Mike', 'Anne', 'Joel'];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new_hires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['Ray',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array_splice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($employees, 1, 2,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new_hires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print_r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($employees);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Array ( [0] =&gt; Mike [1] =&gt; Ray [2] =&gt;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6C593-76AE-4843-8B9E-6B8664D91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F6A7E1-9568-4CEB-A918-CE2AB0939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938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C0233-8F41-4FA2-BA41-75722AE0A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103D4-7DEC-4EF3-8054-2476BDA564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functions for creating arrays, working with queues and stacks, performing mathematical calculations, searching arrays, sorting arrays, and modifying arrays.</a:t>
            </a:r>
          </a:p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 regular array and an array of arrays, including the difference in the number of indexes that are used to access an element.</a:t>
            </a:r>
          </a:p>
          <a:p>
            <a:pPr marL="457200" indent="-45720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CA64BB-DF31-49C5-93D4-D2643EF9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9CF8FC-F286-4AF6-910B-5851057B8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754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840F-9B64-4A06-8865-D661068F8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checking if a variable is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399E9-BEDC-499C-8F61-F39CDCEF54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is_array_list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check if a variable is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($numbers))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($numbers as $num)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do something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A8098B-AE5E-4471-BAB8-F6ACEB6E8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BAD258-F05B-4B5F-8A89-E7262E171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5459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74AC0-5174-4664-AD44-67C30CD0C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working with queues and stacks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05112-9EC1-4FB8-B44A-4B6EB1D66C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array_push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array_pop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array_unshift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array_shift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work with a stack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['Mike', 'Joel', 'Anne'];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array_push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($names, 'Ray');      // Mike, Joel, Anne, 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$next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array_pop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      // Mike, Joel, Anne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$next;                     // displays Ray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work with a queue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['Mike', 'Joel', 'Anne'];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array_push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($names, 'Ray');   // Mike, Joel, Anne, 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$next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array_shift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 // Joel, Anne, 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$next;                  // displays Mike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2F8101-2837-4FF8-95C4-ED8FE67F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04046-24BB-4B90-A75A-D74FB3D92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2096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DDFC6-2D68-4413-B3BD-DDA87DABD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queues and stacks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F6DA-3974-4F34-86C8-2966E600BD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stack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last-in, first-out (LIFO)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queue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first-in, first-out (FIFO)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34837-8CB7-405C-A841-1D86846D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CC4F5-65D8-41E2-B02B-BA272A5D9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929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6BFD44-23D3-46AB-AB77-8371FDE34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performing mathematical calculations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C49C3D-28B4-4CB3-8ACC-F8DDC0D84F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array_sum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add all values in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$prices = [141.95, 212.95, 411, 10.95];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$sum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array_sum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($prices);                  // 776.85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3C5BF8-9EED-4B7D-9D10-6B2BFF41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C06717-BE65-4750-ACE0-D0F0E3D4B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646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D442-4661-4503-9DC0-0A862D492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searching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03837-A34D-4E9C-9B7A-EF1236C728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in_array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($value, $array [, $strict])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array_key_exists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($key, $array)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array_search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($value, $array [, $strict])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array_count_values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452C2-5BD0-474B-A40F-83456504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2684B6-098C-486F-B246-70D399841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1737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C8E1D-871E-4BB3-8B3B-A19FDD646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search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D9623-2CEE-4722-8C33-287B3E315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['NC' =&gt; 7.75, 'CA' =&gt; 8.25, 'NY' =&gt; 8.875];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is_found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in_array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(7.75,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   // TRUE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is_found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in_array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('7.75',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 // TRUE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is_found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in_array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('7.75',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true);   // FALSE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array_key_exists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('CA',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// TRUE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$key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array_search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(7.75,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    // 'NC'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6AA33-EB6A-45F5-A10C-E0BB1D71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727E5-1D21-4B49-B8AF-088D2580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3723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620A100-8918-4D10-8CDE-53D883C50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count the occurrences of a value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an array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30E9BF4-E2A9-46EE-8588-92AB35FB51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['Mike', 'Mike', 'Mike',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'Anne', 'Joel', 'Joel'];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occurences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array_count_values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occurences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['Mike'];            // 3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occurences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['Anne'];            // 1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occurences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['Joel'];            // 2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2B5AF6-C51E-4953-9115-297EEA86A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0D32A-0E69-4980-8EFA-2619595B5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9010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7A4B9-C6A8-4BDC-B5CB-A78772C16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sorting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233C3-C63B-4BE6-B7C3-05804C66A4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sort($array[, $compare])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($array[, $compare])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($array[, $compare])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($array[, $compare])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($array[, $compare])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($array[, $compare])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1E91FD-A338-4002-A40A-6801B6257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23138-47CB-47C1-B0D5-B4AD7029F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310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27ABB-6910-4281-A2BE-00233D98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sort strings in ascending order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F33E2-BDE2-4BE6-BF80-C9718A858F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['Mike', 'Anne', 'Joel', 'Ray',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sort($names);             // Anne, Joel, Mike,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Ray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sort numbers in ascending order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$numbers = [520, '33', 9, '199'];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sort($numbers, SORT_NUMERIC);         // 9, 33, 199, 520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sort in descending order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['Mike', 'Anne', 'Joel', 'Ray',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            // Ray,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Mike, Joel, Anne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5BD74C-D0E6-422A-8A29-25608CF8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56E994-3410-4916-9284-86316583C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7725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55B95-E386-44FB-93E8-56A3A860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sort an associative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1082E-EBB8-4C6C-9193-4775DBECE1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['NC' =&gt; 7.75, 'NY' =&gt; 8.875, 'CA' =&gt; 8.25];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['NC' =&gt; 7.75, 'CA' =&gt; 8.25, 'NY' =&gt; 8.875]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['CA' =&gt; 8.25, 'NC' =&gt; 7.75, 'NY' =&gt; 8.875]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['NY' =&gt; 8.875, 'CA' =&gt; 8.25, 'NC' =&gt; 7.75]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krsort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['NY' =&gt; 8.875, 'NC' =&gt; 7.75, 'CA' =&gt; 8.25]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555E7-39A3-44B8-AC8D-9CE4D264F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FBF87B-57FC-47BA-ACBF-B7A8DB51C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19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34390-4462-4A2A-9536-84EE25034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creating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2F034-1EAF-472C-9793-487E171ED4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 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...] ];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referring to an element of an array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array of names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one statement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['Ted Lewis', 'Sue Jones', 'Ray Thomas'];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multiple statements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[];             // create an empty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$names[0] = 'Ted Lewis'; // set three values in the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$names[1] = 'Sue Jones';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$names[2] = 'Ray Thomas';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0680F6-9F97-4F60-A2F2-9DAE6F98B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116359-4F24-4EB6-8A57-A004A89B6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55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55D13-A0B7-4AC0-ACA5-6F7D4F90D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modifying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244E2-4329-4E00-A246-DD4FE8A209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array_unique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$compare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array_reverse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$keys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])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shuffle(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Times New Roman" panose="02020603050405020304" pitchFamily="18" charset="0"/>
              </a:rPr>
              <a:t>)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0DF2B0-0A8C-404C-8714-8265EBFF3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16941-988B-4E7B-8702-B43E1EE18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0465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05135-E422-4542-83A4-9C3445DB0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modify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67E57-4679-453A-B8CD-076EBD19B4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['Mike', 'Mike', 'Mike', 'Anne’,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'Joel', 'Joel'];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array_unique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      // Mike, Anne, Joel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array_reverse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     // Joel, Anne, Mike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shuffle($names);      // Mike, Joel, Anne (for example)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modify an associative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['NC' =&gt; 7.75, 'NY' =&gt; 8.875,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'CA' =&gt; 8.25];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array_reverse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tax_rates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true);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['CA' =&gt; 8.25, 'NY' =&gt; 8.875, 'NC' =&gt; 7.75]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get random keys from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['Mike', 'Anne', 'Joel', 'Ray',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$key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              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2       (for example)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($names, 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0, 1, 3 (for example)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F1B7F7-781F-46CE-89E0-422A5F5EF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0D5A4A-94FC-41EA-8756-A0B9C4E5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620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732F-7BD4-4D74-B49F-9CB9AD93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shuffle and deal a deck of cards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69A0-E48E-49E6-993C-5D9980B9BA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the deck of cards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$faces = ['2', '3', '4', '5', '6', '7', '8',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'9', 'T', 'J', 'Q', 'K', 'A'];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suits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['h', 'd', 'c', 's'];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$cards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foreach($faces as $face)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foreach($suits as $suit)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$cards[] = $face . $suit;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Shuffle the deck and deal the cards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shuffle($cards);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$hand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0; $i &lt; 5;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$hand[]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array_pop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($cards);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implode(',', $hand);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9c,6d,Ks,4c,7h</a:t>
            </a: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(for example)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B6ADE-93B9-47DE-9A21-111B6377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3CDC5-ACDB-4657-AA80-09EEE9F70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4820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A17433-C23A-49CF-924C-CFDA54D25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simple array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ABE2B249-211E-46F7-AE5F-42A599087A0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8910" y="1219200"/>
            <a:ext cx="6675926" cy="685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AFC8B1-228B-4721-918F-0118577F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14041-5AEE-4C86-96C4-FEB34961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5447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DF404B-1314-45A1-BFA0-6DCC2CB5C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rectangular array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1893EE84-C286-476A-86CB-60CC2ED3DCA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64633" y="1219200"/>
            <a:ext cx="6904893" cy="2895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2BEFA1-EC5B-4BD5-8543-7810D921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95D328-6A9F-419B-898C-6748F5037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3851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142CE99-B2A5-4988-AC14-B4CD68B5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jagged array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26826597-FECE-4EF6-A644-9BBA0725E65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40246" y="1182370"/>
            <a:ext cx="6836659" cy="300863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C21BA5-519E-4A5C-B5A4-693F95124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F5E7A-46FA-4228-86DF-2649A97A2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9501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EABBC-0450-4343-B536-FC99DCBAE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an array of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36595-6E2E-4EEF-984A-C898616DB7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two-dimensional array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rectangular array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jagged array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95938-B737-42A2-A81F-0E8AE60A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000DF7-E4EB-4865-900D-C07745396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813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69DE-6134-409A-B915-B293C769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 array of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9D1F4-6736-4D45-8623-831427F582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times_table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[];              // create an empty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0; $i &lt;= 12; $i++) {  // add 13 elements that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times_table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[$i] = [];      // contain empty arrays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adds values to the array of arrays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0; $i &lt;= 12;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($j = 0; $j &lt;= 12;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times_table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[$i][$j] = $i * $j;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refers to elements in the array of arrays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times_table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[4][3];        // displays 12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times_table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[7][6];        // displays 42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0ADA14-6C1E-4596-83A5-66035EC7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351145-C92F-48E7-A151-81BEE083A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0546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AB490-72D4-4C6B-BF0E-28360D9ED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cart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FE72D-0F4B-4537-8A0D-09CE5DDFE2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$cart = [];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Adding an associative array to the cart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 = [];              // create an empty item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123;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'HTML and CSS';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59.5;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itemQuantity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$cart[] = $item;         // add item array to cart array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Adding another associative array to the cart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 = [];              // create an empty item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456;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'Java';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52.5;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itemQuantity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$cart[]  = $item;        // add item array to cart array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A3EE3B-277E-476A-A5E8-52C8CC1F5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0BE69-E7C8-42F0-969F-1215A302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0889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2FB71-6E25-45BD-ADD7-B03FB7110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Referring to the elements in the array of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418E9-059E-4961-B809-9D2EC95DAB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$cart[0]['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      // displays 123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$cart[1]['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      // displays Java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36EF8-31DB-4D2A-A894-4BE3915D7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A01E5-40C5-4C78-99DE-8C12497A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143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0DF60-C4FD-44F3-94B8-CFB881578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array of discounts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32F8E-9FBE-4949-AC36-C8A959F9A7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one statement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$discounts = [0, 5, 10, 15];   // create an array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// with four elements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multiple statements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$discounts = [];         // create an empty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$discounts[0] = 0;       // set four values in the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$discounts[1] = 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$discounts[2] = 10;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$discounts[3] = 15;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800CC-352B-45B5-A87F-8DA3F8198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728A3F-BE60-42C2-8811-9B72B463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5898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C1B2-96AE-4C2F-938A-F03F185BF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more concise way to create an array of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783CA-E759-4FB7-8E61-C6A369775C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$cart = [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123,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'HTML and CSS',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59.5,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itemQuantity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5],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456,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'Java',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itemCost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52.5,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itemQuantity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 2],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8B941-929C-40E5-834D-6949E91C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2FD67D-B200-4730-A611-20082DC28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080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51D93C9-32DC-4257-A0C4-ACAE8303B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Task List Manager application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6FCD2AC3-DCF7-49A1-B69A-D7E8AC40D30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41639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78E50-FA02-42B4-A270-3B72C516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0DAD60-81FB-4F82-8DA8-D3A4CF637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311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E4F1D-BC5E-4C54-A455-1F9375A39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01B7F-17CD-4209-B599-3C9798CFB9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FILTER_DEFAULT,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FILTER_REQUIRE_ARRAY);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NULL)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$errors = [];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E6B00-BE04-482D-9768-42F12367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E9555-DB24-4B83-BE5B-E8BF47FB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061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C9A12-E9F8-4836-B8B6-E4E41C918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63AFB-D9BE-4B78-8038-466721A67F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switch( $action 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'add':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new_task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'task');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(empty($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new_task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$errors[] = 'The new task cannot be empty.';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[]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new_task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'delete':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task_index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FILTER_VALIDATE_INT);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task_index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task_index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FALSE)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$errors[] = 'The task cannot be deleted.';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unset($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task_index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array_values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558ECC-30F3-4286-A40A-A084F18F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4E0214-F7C3-4FA9-BB1F-65CBC089F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7420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BF59C-4F65-4D29-B18F-DB7B83DE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8E596-E236-432C-950F-42CAA10E68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0330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&lt;title&gt;Task List Manager&lt;/title&gt;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&lt;h1&gt;Task List Manager&lt;/h1&gt;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part 1: the errors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is_array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($errors) &amp;&amp; count($errors) &gt; 0)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&lt;h2&gt;Errors&lt;/h2&gt;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foreach($errors as $error)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s-E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s-E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s-E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&gt;&lt;?</a:t>
            </a:r>
            <a:r>
              <a:rPr lang="es-E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s-E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s-E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s-E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($error); ?&gt;&lt;/</a:t>
            </a:r>
            <a:r>
              <a:rPr lang="es-E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s-E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s-E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BB108-8977-43A3-ABAD-DCFEE1174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2633AD-5579-4FC4-8A09-DD54C2202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5583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8DF36-0FCE-4C41-A47F-BF8308A5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10E6D-45E3-43F5-B2D1-D47566225E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0330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part 2: the tasks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&lt;h2&gt;Tasks&lt;/h2&gt;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is_array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&amp;&amp;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count($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&gt; 0)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$id =&gt; $task 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&lt;li&gt;&lt;?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$id + 1 . '. ' 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($task); ?&gt;&lt;/li&gt;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else: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&lt;p&gt;There are no tasks in the task list.&lt;/p&gt;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31D5B-5895-4ABD-A055-285BFE6E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028823-F923-425D-A6DA-4150C086D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1217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33845-6203-4FA1-B479-52A734A2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797C8-D5BA-4D35-AC6A-5B15597DA5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0330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part 3: the add form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&lt;h2&gt;Add Task&lt;/h2&gt;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&lt;form action="." method="post" 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is_array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&amp;&amp;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count($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&gt; 0)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$task 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[]"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value="&lt;?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($task);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type="hidden" name="action" value="add"&gt;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&lt;label&gt;Task:&lt;/label&gt;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type="text" name="task"&gt;&lt;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&lt;label&gt;&amp;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type="submit" value="Add Task"&gt;&lt;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E9474-AE15-4890-99C7-CC14C8ABC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8A732A-AA43-46BB-B7F8-675C492BA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3598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8A336-8269-49D2-A1BB-AAE64F236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F1871-CF99-4C0B-8DFE-0E8DE45754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0330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&lt;!-- part 4: the delete form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is_array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&amp;&amp;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count($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&gt; 0)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&lt;h2&gt;Delete Task&lt;/h2&gt;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&lt;form action="." method="post" 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$task 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[]"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value="&lt;?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($task);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&lt;input type="hidden" name="action" value="delete"&gt;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&lt;label&gt;Task:&lt;/label&gt;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&lt;select name="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task_list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$id =&gt; $task 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&lt;option value="&lt;?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$id;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($task);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&lt;/option&gt;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&lt;/select&gt;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&lt;label&gt;&amp;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&lt;input type="submit" value="Delete Task"&gt;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EBB66-A927-4E49-A957-B516F43AB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40181B-236F-41FA-A285-C624A132B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67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0F888-CF27-4B9E-854D-966791FCA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element values on separate lines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99DEF-26E1-4E3D-98A7-B70B4DEC2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'Ted Lewis',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'Sue Jones',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'Ray Thomas'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trailing comma (PHP 7.2 and later)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'Ted Lewis',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'Sue Jones',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'Ray Thomas'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6126B-90F3-4913-97F6-7D47E8836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E3B405-CBBB-4B0E-85DD-820C7E349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612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B7639-8407-4D01-8E5E-DC5CC05D4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print_r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 to view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994A4-7B5A-41AB-9840-409AA0612E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print_r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($names);</a:t>
            </a:r>
            <a:endParaRPr lang="en-US" sz="16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Output: Array ( [0] =&gt; Ted Lewis [1] =&gt; Sue Jones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[2] =&gt; Ray Thomas 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define a constant for an array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7.0 and later)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define('MONTHS', ['Jan', 'Feb', 'Mar']);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8CB313-B6C3-4AD9-AF88-F538DD3F4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33CC93-FE50-46D9-B9BD-5E9A4D7B7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921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A79F6-92EE-4AC1-B5DD-5D1700263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adding an element to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7388E-EF7B-4C11-ADB1-99EFF7FAE5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[] =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add a value to the end of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 = ['a', 'b', 'c', 'd'];  // a, b, c, 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$letters[] = 'e';                 // a, b, c, d, 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a value at a specific index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 = ['a', 'b', 'c', 'd'];  // a, b, c, 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$letters[0] = 'e';                // e, b, c, 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$letters[3] = 'f';                // e, b, c, f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$letters[5] = 'g';                // e, b, c, f, NULL, g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get values from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 = ['a', 'b', 'c', 'd'];  // a, b, c, 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$letter1 = $letters[0];           // $letter1 is 'a'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$letter2 = $letters[1];           // $letter2 is 'b'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$letter4 = $letters[4];           // $letter4 is NULL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8765AE-3499-4AB4-856B-F90353B1C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21ABF-C512-48A4-AA4C-C99167EB2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076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F6747-843A-4C29-B7BE-9B46D33F2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removing the values from elements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371E6-7001-40E5-8682-9253127B7A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994321"/>
            <a:ext cx="7543800" cy="4949279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...)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array_values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$array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delete values from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 = ['a', 'b', 'c', 'd'];      // a, b, c, 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unset($letters[2]);                   // a, b, NULL, 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unset($letters);                      // $letters is NULL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remove NULL elements and reindex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 = ['a', 'b', 'c', 'd'];      // a, b, c, 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unset($letters[2]);                   // a, b, NULL, 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$letters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array_values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($letters);    // a, b, d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variable substitution with elements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['Ray', 'Harris'];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"First Name: $name[0]";          // First Name: Ray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"First Name: {$name[0]}";        // First Name: Ray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D5C966-0511-4DF8-BF60-35FA7F333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94365-1096-4CBB-A956-7D65038FF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956306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636</TotalTime>
  <Words>5598</Words>
  <Application>Microsoft Office PowerPoint</Application>
  <PresentationFormat>On-screen Show (4:3)</PresentationFormat>
  <Paragraphs>683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3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Objectives</vt:lpstr>
      <vt:lpstr>Objectives (continued)</vt:lpstr>
      <vt:lpstr>The syntax for creating an array</vt:lpstr>
      <vt:lpstr>How to create an array of discounts</vt:lpstr>
      <vt:lpstr>How to code element values on separate lines</vt:lpstr>
      <vt:lpstr>How to use the print_r() function to view an array</vt:lpstr>
      <vt:lpstr>The syntax for adding an element to an array</vt:lpstr>
      <vt:lpstr>Functions for removing the values from elements</vt:lpstr>
      <vt:lpstr>Functions for loops that work with arrays</vt:lpstr>
      <vt:lpstr>Computing the sum and average of an array</vt:lpstr>
      <vt:lpstr>How to skip gaps in an array</vt:lpstr>
      <vt:lpstr>The syntax for creating an associative array</vt:lpstr>
      <vt:lpstr>How to create an associative array of codes</vt:lpstr>
      <vt:lpstr>How to create an associative array of extensions</vt:lpstr>
      <vt:lpstr>How to use the print_r() function to view  an associative array</vt:lpstr>
      <vt:lpstr>How to set a value with a specific key</vt:lpstr>
      <vt:lpstr>How to delete values from an array</vt:lpstr>
      <vt:lpstr>The syntax of a foreach loop</vt:lpstr>
      <vt:lpstr>How to use a foreach loop  with an associative array </vt:lpstr>
      <vt:lpstr>How to use a foreach loop to skip gaps in an array </vt:lpstr>
      <vt:lpstr>The spread operator</vt:lpstr>
      <vt:lpstr>How to merge arrays and individual values  into a single array</vt:lpstr>
      <vt:lpstr>How to pass an array to a function  that expects individual arguments</vt:lpstr>
      <vt:lpstr>How to create a function that accepts a variable number of arguments (variadic function)</vt:lpstr>
      <vt:lpstr>Key terms for working with arrays</vt:lpstr>
      <vt:lpstr>Functions for creating arrays</vt:lpstr>
      <vt:lpstr>How to create an array that has a range of values</vt:lpstr>
      <vt:lpstr>How to slice one array from another</vt:lpstr>
      <vt:lpstr>Functions for checking if a variable is an array</vt:lpstr>
      <vt:lpstr>Functions for working with queues and stacks</vt:lpstr>
      <vt:lpstr>Key terms for working with queues and stacks</vt:lpstr>
      <vt:lpstr>Functions for performing mathematical calculations</vt:lpstr>
      <vt:lpstr>Functions for searching arrays</vt:lpstr>
      <vt:lpstr>How to search an array</vt:lpstr>
      <vt:lpstr>How to count the occurrences of a value  in an array</vt:lpstr>
      <vt:lpstr>Functions for sorting arrays</vt:lpstr>
      <vt:lpstr>How to sort strings in ascending order</vt:lpstr>
      <vt:lpstr>How to sort an associative array</vt:lpstr>
      <vt:lpstr>Functions for modifying arrays</vt:lpstr>
      <vt:lpstr>How to modify an array</vt:lpstr>
      <vt:lpstr>How to shuffle and deal a deck of cards</vt:lpstr>
      <vt:lpstr>A simple array</vt:lpstr>
      <vt:lpstr>A rectangular array</vt:lpstr>
      <vt:lpstr>A jagged array</vt:lpstr>
      <vt:lpstr>Key terms related to an array of arrays</vt:lpstr>
      <vt:lpstr>Code that creates an array of arrays</vt:lpstr>
      <vt:lpstr>Code that creates a cart array</vt:lpstr>
      <vt:lpstr>Referring to the elements in the array of arrays</vt:lpstr>
      <vt:lpstr>A more concise way to create an array of arrays</vt:lpstr>
      <vt:lpstr>The Task List Manager application</vt:lpstr>
      <vt:lpstr>The index.php file (part 1)</vt:lpstr>
      <vt:lpstr>The index.php file (part 2)</vt:lpstr>
      <vt:lpstr>The task_list.php file (part 1)</vt:lpstr>
      <vt:lpstr>The task_list.php file (part 2)</vt:lpstr>
      <vt:lpstr>The task_list.php file (part 3)</vt:lpstr>
      <vt:lpstr>The task_list.php file (part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55</cp:revision>
  <cp:lastPrinted>2016-01-14T23:03:16Z</cp:lastPrinted>
  <dcterms:created xsi:type="dcterms:W3CDTF">2022-04-04T18:14:02Z</dcterms:created>
  <dcterms:modified xsi:type="dcterms:W3CDTF">2024-10-01T12:17:59Z</dcterms:modified>
</cp:coreProperties>
</file>